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65" r:id="rId3"/>
    <p:sldId id="283" r:id="rId4"/>
    <p:sldId id="284" r:id="rId5"/>
    <p:sldId id="285" r:id="rId6"/>
    <p:sldId id="300" r:id="rId7"/>
    <p:sldId id="308" r:id="rId8"/>
    <p:sldId id="309" r:id="rId9"/>
    <p:sldId id="312" r:id="rId10"/>
    <p:sldId id="301" r:id="rId11"/>
    <p:sldId id="310" r:id="rId12"/>
    <p:sldId id="311" r:id="rId13"/>
    <p:sldId id="313" r:id="rId14"/>
    <p:sldId id="275" r:id="rId15"/>
    <p:sldId id="314" r:id="rId16"/>
    <p:sldId id="315" r:id="rId17"/>
    <p:sldId id="316" r:id="rId18"/>
    <p:sldId id="286" r:id="rId19"/>
    <p:sldId id="287" r:id="rId20"/>
    <p:sldId id="317" r:id="rId21"/>
    <p:sldId id="288" r:id="rId22"/>
    <p:sldId id="276" r:id="rId23"/>
    <p:sldId id="318" r:id="rId24"/>
    <p:sldId id="319" r:id="rId25"/>
    <p:sldId id="320" r:id="rId26"/>
    <p:sldId id="289" r:id="rId27"/>
    <p:sldId id="321" r:id="rId28"/>
    <p:sldId id="290" r:id="rId29"/>
    <p:sldId id="291" r:id="rId30"/>
    <p:sldId id="277" r:id="rId31"/>
    <p:sldId id="322" r:id="rId32"/>
    <p:sldId id="323" r:id="rId33"/>
    <p:sldId id="324" r:id="rId34"/>
    <p:sldId id="292" r:id="rId35"/>
    <p:sldId id="325" r:id="rId36"/>
    <p:sldId id="293" r:id="rId37"/>
    <p:sldId id="294" r:id="rId38"/>
    <p:sldId id="278" r:id="rId39"/>
    <p:sldId id="326" r:id="rId40"/>
    <p:sldId id="327" r:id="rId41"/>
    <p:sldId id="328" r:id="rId42"/>
    <p:sldId id="295" r:id="rId43"/>
    <p:sldId id="329" r:id="rId44"/>
    <p:sldId id="296" r:id="rId45"/>
    <p:sldId id="297" r:id="rId46"/>
    <p:sldId id="26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996600"/>
    <a:srgbClr val="0AA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2" autoAdjust="0"/>
    <p:restoredTop sz="94660"/>
  </p:normalViewPr>
  <p:slideViewPr>
    <p:cSldViewPr>
      <p:cViewPr varScale="1">
        <p:scale>
          <a:sx n="113" d="100"/>
          <a:sy n="113" d="100"/>
        </p:scale>
        <p:origin x="-196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10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88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21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94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90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9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2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30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68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20FC-1908-4B6C-B7F4-B8C7D6D3238F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220FC-1908-4B6C-B7F4-B8C7D6D3238F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D2C74-3406-4653-91FA-A00FF87EF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19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image" Target="../media/image2.png"/><Relationship Id="rId7" Type="http://schemas.openxmlformats.org/officeDocument/2006/relationships/slide" Target="slide1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slide" Target="slide1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image" Target="../media/image2.png"/><Relationship Id="rId7" Type="http://schemas.openxmlformats.org/officeDocument/2006/relationships/slide" Target="slide2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image" Target="../media/image2.png"/><Relationship Id="rId7" Type="http://schemas.openxmlformats.org/officeDocument/2006/relationships/slide" Target="slide2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2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image" Target="../media/image2.png"/><Relationship Id="rId7" Type="http://schemas.openxmlformats.org/officeDocument/2006/relationships/slide" Target="slide2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slide" Target="slide29.xml"/><Relationship Id="rId4" Type="http://schemas.openxmlformats.org/officeDocument/2006/relationships/image" Target="../media/image7.png"/><Relationship Id="rId9" Type="http://schemas.openxmlformats.org/officeDocument/2006/relationships/slide" Target="slide2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image" Target="../media/image2.png"/><Relationship Id="rId7" Type="http://schemas.openxmlformats.org/officeDocument/2006/relationships/slide" Target="slide2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7.png"/><Relationship Id="rId9" Type="http://schemas.openxmlformats.org/officeDocument/2006/relationships/slide" Target="slide2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image" Target="../media/image2.png"/><Relationship Id="rId7" Type="http://schemas.openxmlformats.org/officeDocument/2006/relationships/slide" Target="slide2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7.png"/><Relationship Id="rId9" Type="http://schemas.openxmlformats.org/officeDocument/2006/relationships/slide" Target="slide2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image" Target="../media/image2.png"/><Relationship Id="rId7" Type="http://schemas.openxmlformats.org/officeDocument/2006/relationships/slide" Target="slide2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slide" Target="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4.xml"/><Relationship Id="rId4" Type="http://schemas.openxmlformats.org/officeDocument/2006/relationships/slide" Target="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5.xml"/><Relationship Id="rId4" Type="http://schemas.openxmlformats.org/officeDocument/2006/relationships/slide" Target="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3" Type="http://schemas.openxmlformats.org/officeDocument/2006/relationships/image" Target="../media/image2.png"/><Relationship Id="rId7" Type="http://schemas.openxmlformats.org/officeDocument/2006/relationships/slide" Target="slide3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slide" Target="slide35.xml"/><Relationship Id="rId4" Type="http://schemas.openxmlformats.org/officeDocument/2006/relationships/image" Target="../media/image7.png"/><Relationship Id="rId9" Type="http://schemas.openxmlformats.org/officeDocument/2006/relationships/slide" Target="slide3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3" Type="http://schemas.openxmlformats.org/officeDocument/2006/relationships/image" Target="../media/image2.png"/><Relationship Id="rId7" Type="http://schemas.openxmlformats.org/officeDocument/2006/relationships/slide" Target="slide3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7.png"/><Relationship Id="rId9" Type="http://schemas.openxmlformats.org/officeDocument/2006/relationships/slide" Target="slide36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image" Target="../media/image2.png"/><Relationship Id="rId7" Type="http://schemas.openxmlformats.org/officeDocument/2006/relationships/slide" Target="slide3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7.png"/><Relationship Id="rId9" Type="http://schemas.openxmlformats.org/officeDocument/2006/relationships/slide" Target="slide3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3" Type="http://schemas.openxmlformats.org/officeDocument/2006/relationships/image" Target="../media/image2.png"/><Relationship Id="rId7" Type="http://schemas.openxmlformats.org/officeDocument/2006/relationships/slide" Target="slide3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1.xml"/><Relationship Id="rId4" Type="http://schemas.openxmlformats.org/officeDocument/2006/relationships/slide" Target="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2.xml"/><Relationship Id="rId4" Type="http://schemas.openxmlformats.org/officeDocument/2006/relationships/slide" Target="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3.xml"/><Relationship Id="rId4" Type="http://schemas.openxmlformats.org/officeDocument/2006/relationships/slide" Target="sl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38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image" Target="../media/image2.png"/><Relationship Id="rId7" Type="http://schemas.openxmlformats.org/officeDocument/2006/relationships/slide" Target="slide3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10" Type="http://schemas.openxmlformats.org/officeDocument/2006/relationships/slide" Target="slide45.xml"/><Relationship Id="rId4" Type="http://schemas.openxmlformats.org/officeDocument/2006/relationships/image" Target="../media/image7.png"/><Relationship Id="rId9" Type="http://schemas.openxmlformats.org/officeDocument/2006/relationships/slide" Target="slide43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3" Type="http://schemas.openxmlformats.org/officeDocument/2006/relationships/image" Target="../media/image2.png"/><Relationship Id="rId7" Type="http://schemas.openxmlformats.org/officeDocument/2006/relationships/slide" Target="slide3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7.png"/><Relationship Id="rId9" Type="http://schemas.openxmlformats.org/officeDocument/2006/relationships/slide" Target="slide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4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3" Type="http://schemas.openxmlformats.org/officeDocument/2006/relationships/image" Target="../media/image2.png"/><Relationship Id="rId7" Type="http://schemas.openxmlformats.org/officeDocument/2006/relationships/slide" Target="slide4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7.png"/><Relationship Id="rId9" Type="http://schemas.openxmlformats.org/officeDocument/2006/relationships/slide" Target="slide45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45.xml"/><Relationship Id="rId3" Type="http://schemas.openxmlformats.org/officeDocument/2006/relationships/image" Target="../media/image2.png"/><Relationship Id="rId7" Type="http://schemas.openxmlformats.org/officeDocument/2006/relationships/slide" Target="slide4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9.xml"/><Relationship Id="rId4" Type="http://schemas.openxmlformats.org/officeDocument/2006/relationships/slide" Target="slide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0.xml"/><Relationship Id="rId4" Type="http://schemas.openxmlformats.org/officeDocument/2006/relationships/slide" Target="slide4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1.xml"/><Relationship Id="rId4" Type="http://schemas.openxmlformats.org/officeDocument/2006/relationships/slide" Target="slide4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178" y="116632"/>
            <a:ext cx="8229600" cy="1143000"/>
          </a:xfrm>
        </p:spPr>
        <p:txBody>
          <a:bodyPr>
            <a:prstTxWarp prst="textChevro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Counting to 10.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95536" y="5431281"/>
            <a:ext cx="8424936" cy="105348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ChevronInverted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Eras Bold ITC" panose="020B0907030504020204" pitchFamily="34" charset="0"/>
              </a:rPr>
              <a:t>1  2  3  4  5  6  7  8  9  10</a:t>
            </a:r>
            <a:endParaRPr lang="en-GB" dirty="0">
              <a:ln>
                <a:solidFill>
                  <a:srgbClr val="C00000"/>
                </a:solidFill>
              </a:ln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Eras Bold ITC" panose="020B0907030504020204" pitchFamily="34" charset="0"/>
            </a:endParaRPr>
          </a:p>
        </p:txBody>
      </p:sp>
      <p:pic>
        <p:nvPicPr>
          <p:cNvPr id="5" name="Picture 4" descr="C:\Users\mrsif\Documents\Rachel\website\Data\icecream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7527">
            <a:off x="1234204" y="1194703"/>
            <a:ext cx="5729287" cy="466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40140">
            <a:off x="4732746" y="2125878"/>
            <a:ext cx="2151608" cy="350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8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57990"/>
            <a:ext cx="1584176" cy="2631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396" y="2207383"/>
            <a:ext cx="1579466" cy="261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3241033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3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7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21389024">
            <a:off x="1250654" y="1165549"/>
            <a:ext cx="6310663" cy="4668837"/>
            <a:chOff x="1250654" y="1165549"/>
            <a:chExt cx="6310663" cy="4668837"/>
          </a:xfrm>
        </p:grpSpPr>
        <p:pic>
          <p:nvPicPr>
            <p:cNvPr id="16" name="Picture 15" descr="C:\Users\mrsif\Documents\Rachel\website\Data\icecream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503">
              <a:off x="1250654" y="1165549"/>
              <a:ext cx="5669309" cy="4668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3815176" y="2924944"/>
              <a:ext cx="136815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cap="none" spc="0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96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pic>
          <p:nvPicPr>
            <p:cNvPr id="18" name="Picture 2" descr="C:\Users\mrsif\Documents\Rachel\TeachersPayTeachers\2018\ClipArt\lemonicecrea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40140">
              <a:off x="4732746" y="2125878"/>
              <a:ext cx="2151608" cy="350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5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1520" y="267296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sz="6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17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328630" y="1812420"/>
            <a:ext cx="2400529" cy="2513132"/>
            <a:chOff x="3084925" y="775516"/>
            <a:chExt cx="2380290" cy="3015464"/>
          </a:xfrm>
        </p:grpSpPr>
        <p:grpSp>
          <p:nvGrpSpPr>
            <p:cNvPr id="10" name="Group 9"/>
            <p:cNvGrpSpPr/>
            <p:nvPr/>
          </p:nvGrpSpPr>
          <p:grpSpPr>
            <a:xfrm>
              <a:off x="3084925" y="775516"/>
              <a:ext cx="2380290" cy="3015464"/>
              <a:chOff x="3059246" y="781392"/>
              <a:chExt cx="2380290" cy="3015464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113638" y="781392"/>
                <a:ext cx="2281487" cy="2826314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Teardrop 20"/>
              <p:cNvSpPr/>
              <p:nvPr/>
            </p:nvSpPr>
            <p:spPr>
              <a:xfrm>
                <a:off x="4284114" y="93973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Teardrop 21"/>
              <p:cNvSpPr/>
              <p:nvPr/>
            </p:nvSpPr>
            <p:spPr>
              <a:xfrm rot="941717">
                <a:off x="4697571" y="1443247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Teardrop 22"/>
              <p:cNvSpPr/>
              <p:nvPr/>
            </p:nvSpPr>
            <p:spPr>
              <a:xfrm rot="18887868">
                <a:off x="3860303" y="79206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Teardrop 23"/>
              <p:cNvSpPr/>
              <p:nvPr/>
            </p:nvSpPr>
            <p:spPr>
              <a:xfrm rot="12405263">
                <a:off x="3257234" y="2241182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Teardrop 24"/>
              <p:cNvSpPr/>
              <p:nvPr/>
            </p:nvSpPr>
            <p:spPr>
              <a:xfrm rot="4679753">
                <a:off x="4616311" y="2415564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Teardrop 25"/>
              <p:cNvSpPr/>
              <p:nvPr/>
            </p:nvSpPr>
            <p:spPr>
              <a:xfrm rot="7056160">
                <a:off x="4134663" y="2855541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Teardrop 26"/>
              <p:cNvSpPr/>
              <p:nvPr/>
            </p:nvSpPr>
            <p:spPr>
              <a:xfrm rot="13011653">
                <a:off x="3109326" y="181641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Teardrop 27"/>
              <p:cNvSpPr/>
              <p:nvPr/>
            </p:nvSpPr>
            <p:spPr>
              <a:xfrm rot="17487034">
                <a:off x="3596437" y="93973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Teardrop 28"/>
              <p:cNvSpPr/>
              <p:nvPr/>
            </p:nvSpPr>
            <p:spPr>
              <a:xfrm rot="11153087">
                <a:off x="3361932" y="257758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Teardrop 29"/>
              <p:cNvSpPr/>
              <p:nvPr/>
            </p:nvSpPr>
            <p:spPr>
              <a:xfrm rot="14998153">
                <a:off x="3131254" y="1500391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Teardrop 30"/>
              <p:cNvSpPr/>
              <p:nvPr/>
            </p:nvSpPr>
            <p:spPr>
              <a:xfrm rot="6302703">
                <a:off x="4417635" y="2673086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Teardrop 31"/>
              <p:cNvSpPr/>
              <p:nvPr/>
            </p:nvSpPr>
            <p:spPr>
              <a:xfrm rot="8752194">
                <a:off x="3952367" y="300476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Teardrop 32"/>
              <p:cNvSpPr/>
              <p:nvPr/>
            </p:nvSpPr>
            <p:spPr>
              <a:xfrm rot="9938082">
                <a:off x="3547914" y="280987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Teardrop 33"/>
              <p:cNvSpPr/>
              <p:nvPr/>
            </p:nvSpPr>
            <p:spPr>
              <a:xfrm rot="15449089">
                <a:off x="3309530" y="1041089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Teardrop 34"/>
              <p:cNvSpPr/>
              <p:nvPr/>
            </p:nvSpPr>
            <p:spPr>
              <a:xfrm rot="3430267">
                <a:off x="4719456" y="205862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Teardrop 35"/>
              <p:cNvSpPr/>
              <p:nvPr/>
            </p:nvSpPr>
            <p:spPr>
              <a:xfrm rot="8752194">
                <a:off x="3952367" y="300476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Teardrop 36"/>
              <p:cNvSpPr/>
              <p:nvPr/>
            </p:nvSpPr>
            <p:spPr>
              <a:xfrm rot="2222629">
                <a:off x="4781339" y="171973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Teardrop 37"/>
              <p:cNvSpPr/>
              <p:nvPr/>
            </p:nvSpPr>
            <p:spPr>
              <a:xfrm rot="681052">
                <a:off x="4514415" y="1093180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Teardrop 38"/>
              <p:cNvSpPr/>
              <p:nvPr/>
            </p:nvSpPr>
            <p:spPr>
              <a:xfrm rot="20399700">
                <a:off x="4074601" y="80212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Block Arc 10"/>
            <p:cNvSpPr/>
            <p:nvPr/>
          </p:nvSpPr>
          <p:spPr>
            <a:xfrm rot="10308169">
              <a:off x="3693495" y="2070078"/>
              <a:ext cx="1257473" cy="897093"/>
            </a:xfrm>
            <a:prstGeom prst="blockArc">
              <a:avLst>
                <a:gd name="adj1" fmla="val 10800000"/>
                <a:gd name="adj2" fmla="val 66122"/>
                <a:gd name="adj3" fmla="val 3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702605" y="1436083"/>
              <a:ext cx="387813" cy="626905"/>
              <a:chOff x="3702605" y="1436083"/>
              <a:chExt cx="387813" cy="626905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3702605" y="1436083"/>
                <a:ext cx="387813" cy="62690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831996" y="1681171"/>
                <a:ext cx="176953" cy="2442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905804" y="1731823"/>
                <a:ext cx="65128" cy="11929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366800" y="1377769"/>
              <a:ext cx="387813" cy="626905"/>
              <a:chOff x="3702605" y="1436083"/>
              <a:chExt cx="387813" cy="626905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702605" y="1436083"/>
                <a:ext cx="387813" cy="62690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831996" y="1681171"/>
                <a:ext cx="176953" cy="2442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905804" y="1731823"/>
                <a:ext cx="65128" cy="11929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9" name="Titl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Correct!</a:t>
            </a:r>
            <a:endParaRPr lang="en-GB" sz="8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4716016" y="5381169"/>
            <a:ext cx="4260024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Play again</a:t>
            </a:r>
            <a:endParaRPr lang="en-GB" sz="60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33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7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57990"/>
            <a:ext cx="1584176" cy="2631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396" y="2207383"/>
            <a:ext cx="1579466" cy="261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5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5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40139"/>
            <a:ext cx="1404386" cy="2332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550" y="1249927"/>
            <a:ext cx="1452053" cy="243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550" y="4027864"/>
            <a:ext cx="1435450" cy="237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4005064"/>
            <a:ext cx="1449213" cy="240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7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3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8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4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9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5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0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40139"/>
            <a:ext cx="1404386" cy="2332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550" y="1249927"/>
            <a:ext cx="1452053" cy="243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550" y="4027864"/>
            <a:ext cx="1435450" cy="237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4005064"/>
            <a:ext cx="1449213" cy="240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hlinkClick r:id="rId7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4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8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5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1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40139"/>
            <a:ext cx="1404386" cy="2332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550" y="1249927"/>
            <a:ext cx="1452053" cy="243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550" y="4027864"/>
            <a:ext cx="1435450" cy="237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4005064"/>
            <a:ext cx="1449213" cy="240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7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3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8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4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3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40139"/>
            <a:ext cx="1404386" cy="2332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550" y="1249927"/>
            <a:ext cx="1452053" cy="243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550" y="4027864"/>
            <a:ext cx="1435450" cy="237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4005064"/>
            <a:ext cx="1449213" cy="240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hlinkClick r:id="rId7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4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24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21389024">
            <a:off x="1250654" y="1165549"/>
            <a:ext cx="6310663" cy="4668837"/>
            <a:chOff x="1250654" y="1165549"/>
            <a:chExt cx="6310663" cy="4668837"/>
          </a:xfrm>
        </p:grpSpPr>
        <p:pic>
          <p:nvPicPr>
            <p:cNvPr id="16" name="Picture 15" descr="C:\Users\mrsif\Documents\Rachel\website\Data\icecream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503">
              <a:off x="1250654" y="1165549"/>
              <a:ext cx="5669309" cy="4668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3815176" y="2924944"/>
              <a:ext cx="136815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cap="none" spc="0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96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pic>
          <p:nvPicPr>
            <p:cNvPr id="18" name="Picture 2" descr="C:\Users\mrsif\Documents\Rachel\TeachersPayTeachers\2018\ClipArt\lemonicecrea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40140">
              <a:off x="4732746" y="2125878"/>
              <a:ext cx="2151608" cy="350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5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1520" y="267296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sz="6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11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21389024">
            <a:off x="1250654" y="1165549"/>
            <a:ext cx="6310663" cy="4668837"/>
            <a:chOff x="1250654" y="1165549"/>
            <a:chExt cx="6310663" cy="4668837"/>
          </a:xfrm>
        </p:grpSpPr>
        <p:pic>
          <p:nvPicPr>
            <p:cNvPr id="16" name="Picture 15" descr="C:\Users\mrsif\Documents\Rachel\website\Data\icecream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503">
              <a:off x="1250654" y="1165549"/>
              <a:ext cx="5669309" cy="4668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3815176" y="2924944"/>
              <a:ext cx="136815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cap="none" spc="0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96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pic>
          <p:nvPicPr>
            <p:cNvPr id="18" name="Picture 2" descr="C:\Users\mrsif\Documents\Rachel\TeachersPayTeachers\2018\ClipArt\lemonicecrea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40140">
              <a:off x="4732746" y="2125878"/>
              <a:ext cx="2151608" cy="350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5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1520" y="267296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sz="6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5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sif\Documents\Rachel\TeachersPayTeachers\2018\ClipArt\vanillaicecrea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949" y="2172442"/>
            <a:ext cx="1525131" cy="25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61" y="2701298"/>
            <a:ext cx="1656291" cy="274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6804248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0" y="0"/>
            <a:ext cx="7236296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5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6" action="ppaction://hlinksldjump"/>
          </p:cNvPr>
          <p:cNvSpPr txBox="1"/>
          <p:nvPr/>
        </p:nvSpPr>
        <p:spPr>
          <a:xfrm>
            <a:off x="6876256" y="3261459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3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7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4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8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21389024">
            <a:off x="1250654" y="1165549"/>
            <a:ext cx="6310663" cy="4668837"/>
            <a:chOff x="1250654" y="1165549"/>
            <a:chExt cx="6310663" cy="4668837"/>
          </a:xfrm>
        </p:grpSpPr>
        <p:pic>
          <p:nvPicPr>
            <p:cNvPr id="16" name="Picture 15" descr="C:\Users\mrsif\Documents\Rachel\website\Data\icecream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503">
              <a:off x="1250654" y="1165549"/>
              <a:ext cx="5669309" cy="4668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3815176" y="2924944"/>
              <a:ext cx="136815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cap="none" spc="0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96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pic>
          <p:nvPicPr>
            <p:cNvPr id="18" name="Picture 2" descr="C:\Users\mrsif\Documents\Rachel\TeachersPayTeachers\2018\ClipArt\lemonicecrea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40140">
              <a:off x="4732746" y="2125878"/>
              <a:ext cx="2151608" cy="350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5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1520" y="267296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sz="6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01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328630" y="1812420"/>
            <a:ext cx="2400529" cy="2513132"/>
            <a:chOff x="3084925" y="775516"/>
            <a:chExt cx="2380290" cy="3015464"/>
          </a:xfrm>
        </p:grpSpPr>
        <p:grpSp>
          <p:nvGrpSpPr>
            <p:cNvPr id="10" name="Group 9"/>
            <p:cNvGrpSpPr/>
            <p:nvPr/>
          </p:nvGrpSpPr>
          <p:grpSpPr>
            <a:xfrm>
              <a:off x="3084925" y="775516"/>
              <a:ext cx="2380290" cy="3015464"/>
              <a:chOff x="3059246" y="781392"/>
              <a:chExt cx="2380290" cy="3015464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113638" y="781392"/>
                <a:ext cx="2281487" cy="2826314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Teardrop 20"/>
              <p:cNvSpPr/>
              <p:nvPr/>
            </p:nvSpPr>
            <p:spPr>
              <a:xfrm>
                <a:off x="4284114" y="93973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Teardrop 21"/>
              <p:cNvSpPr/>
              <p:nvPr/>
            </p:nvSpPr>
            <p:spPr>
              <a:xfrm rot="941717">
                <a:off x="4697571" y="1443247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Teardrop 22"/>
              <p:cNvSpPr/>
              <p:nvPr/>
            </p:nvSpPr>
            <p:spPr>
              <a:xfrm rot="18887868">
                <a:off x="3860303" y="79206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Teardrop 23"/>
              <p:cNvSpPr/>
              <p:nvPr/>
            </p:nvSpPr>
            <p:spPr>
              <a:xfrm rot="12405263">
                <a:off x="3257234" y="2241182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Teardrop 24"/>
              <p:cNvSpPr/>
              <p:nvPr/>
            </p:nvSpPr>
            <p:spPr>
              <a:xfrm rot="4679753">
                <a:off x="4616311" y="2415564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Teardrop 25"/>
              <p:cNvSpPr/>
              <p:nvPr/>
            </p:nvSpPr>
            <p:spPr>
              <a:xfrm rot="7056160">
                <a:off x="4134663" y="2855541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Teardrop 26"/>
              <p:cNvSpPr/>
              <p:nvPr/>
            </p:nvSpPr>
            <p:spPr>
              <a:xfrm rot="13011653">
                <a:off x="3109326" y="181641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Teardrop 27"/>
              <p:cNvSpPr/>
              <p:nvPr/>
            </p:nvSpPr>
            <p:spPr>
              <a:xfrm rot="17487034">
                <a:off x="3596437" y="93973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Teardrop 28"/>
              <p:cNvSpPr/>
              <p:nvPr/>
            </p:nvSpPr>
            <p:spPr>
              <a:xfrm rot="11153087">
                <a:off x="3361932" y="257758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Teardrop 29"/>
              <p:cNvSpPr/>
              <p:nvPr/>
            </p:nvSpPr>
            <p:spPr>
              <a:xfrm rot="14998153">
                <a:off x="3131254" y="1500391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Teardrop 30"/>
              <p:cNvSpPr/>
              <p:nvPr/>
            </p:nvSpPr>
            <p:spPr>
              <a:xfrm rot="6302703">
                <a:off x="4417635" y="2673086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Teardrop 31"/>
              <p:cNvSpPr/>
              <p:nvPr/>
            </p:nvSpPr>
            <p:spPr>
              <a:xfrm rot="8752194">
                <a:off x="3952367" y="300476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Teardrop 32"/>
              <p:cNvSpPr/>
              <p:nvPr/>
            </p:nvSpPr>
            <p:spPr>
              <a:xfrm rot="9938082">
                <a:off x="3547914" y="280987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Teardrop 33"/>
              <p:cNvSpPr/>
              <p:nvPr/>
            </p:nvSpPr>
            <p:spPr>
              <a:xfrm rot="15449089">
                <a:off x="3309530" y="1041089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Teardrop 34"/>
              <p:cNvSpPr/>
              <p:nvPr/>
            </p:nvSpPr>
            <p:spPr>
              <a:xfrm rot="3430267">
                <a:off x="4719456" y="205862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Teardrop 35"/>
              <p:cNvSpPr/>
              <p:nvPr/>
            </p:nvSpPr>
            <p:spPr>
              <a:xfrm rot="8752194">
                <a:off x="3952367" y="300476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Teardrop 36"/>
              <p:cNvSpPr/>
              <p:nvPr/>
            </p:nvSpPr>
            <p:spPr>
              <a:xfrm rot="2222629">
                <a:off x="4781339" y="171973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Teardrop 37"/>
              <p:cNvSpPr/>
              <p:nvPr/>
            </p:nvSpPr>
            <p:spPr>
              <a:xfrm rot="681052">
                <a:off x="4514415" y="1093180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Teardrop 38"/>
              <p:cNvSpPr/>
              <p:nvPr/>
            </p:nvSpPr>
            <p:spPr>
              <a:xfrm rot="20399700">
                <a:off x="4074601" y="80212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Block Arc 10"/>
            <p:cNvSpPr/>
            <p:nvPr/>
          </p:nvSpPr>
          <p:spPr>
            <a:xfrm rot="10308169">
              <a:off x="3693495" y="2070078"/>
              <a:ext cx="1257473" cy="897093"/>
            </a:xfrm>
            <a:prstGeom prst="blockArc">
              <a:avLst>
                <a:gd name="adj1" fmla="val 10800000"/>
                <a:gd name="adj2" fmla="val 66122"/>
                <a:gd name="adj3" fmla="val 3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702605" y="1436083"/>
              <a:ext cx="387813" cy="626905"/>
              <a:chOff x="3702605" y="1436083"/>
              <a:chExt cx="387813" cy="626905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3702605" y="1436083"/>
                <a:ext cx="387813" cy="62690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831996" y="1681171"/>
                <a:ext cx="176953" cy="2442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905804" y="1731823"/>
                <a:ext cx="65128" cy="11929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366800" y="1377769"/>
              <a:ext cx="387813" cy="626905"/>
              <a:chOff x="3702605" y="1436083"/>
              <a:chExt cx="387813" cy="626905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702605" y="1436083"/>
                <a:ext cx="387813" cy="62690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831996" y="1681171"/>
                <a:ext cx="176953" cy="2442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905804" y="1731823"/>
                <a:ext cx="65128" cy="11929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9" name="Titl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Correct!</a:t>
            </a:r>
            <a:endParaRPr lang="en-GB" sz="8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4788024" y="5359746"/>
            <a:ext cx="4260024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Play again</a:t>
            </a:r>
            <a:endParaRPr lang="en-GB" sz="60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46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7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40139"/>
            <a:ext cx="1036183" cy="172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637" y="1484784"/>
            <a:ext cx="1071352" cy="179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84784"/>
            <a:ext cx="1071352" cy="179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53" y="4227483"/>
            <a:ext cx="1150037" cy="190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914" y="3655788"/>
            <a:ext cx="1069257" cy="177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95412"/>
            <a:ext cx="1017243" cy="170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23" y="4581128"/>
            <a:ext cx="1025409" cy="171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hlinkClick r:id="rId7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8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5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9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6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10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03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40139"/>
            <a:ext cx="1036183" cy="172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637" y="1484784"/>
            <a:ext cx="1071352" cy="179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84784"/>
            <a:ext cx="1071352" cy="179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53" y="4227483"/>
            <a:ext cx="1150037" cy="190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914" y="3655788"/>
            <a:ext cx="1069257" cy="177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95412"/>
            <a:ext cx="1017243" cy="170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23" y="4581128"/>
            <a:ext cx="1025409" cy="171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hlinkClick r:id="rId7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hlinkClick r:id="rId8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6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9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2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40139"/>
            <a:ext cx="1036183" cy="172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637" y="1484784"/>
            <a:ext cx="1071352" cy="179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84784"/>
            <a:ext cx="1071352" cy="179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53" y="4227483"/>
            <a:ext cx="1150037" cy="190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914" y="3655788"/>
            <a:ext cx="1069257" cy="177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95412"/>
            <a:ext cx="1017243" cy="170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23" y="4581128"/>
            <a:ext cx="1025409" cy="171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hlinkClick r:id="rId7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8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5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9" action="ppaction://hlinksldjump"/>
          </p:cNvPr>
          <p:cNvSpPr txBox="1"/>
          <p:nvPr/>
        </p:nvSpPr>
        <p:spPr>
          <a:xfrm>
            <a:off x="6876256" y="4307661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42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40139"/>
            <a:ext cx="1036183" cy="172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637" y="1484784"/>
            <a:ext cx="1071352" cy="179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84784"/>
            <a:ext cx="1071352" cy="179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53" y="4227483"/>
            <a:ext cx="1150037" cy="190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914" y="3655788"/>
            <a:ext cx="1069257" cy="177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95412"/>
            <a:ext cx="1017243" cy="170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23" y="4581128"/>
            <a:ext cx="1025409" cy="171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1240139"/>
            <a:ext cx="1036183" cy="172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636" y="1484784"/>
            <a:ext cx="1071352" cy="179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1484784"/>
            <a:ext cx="1071352" cy="179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52" y="4227483"/>
            <a:ext cx="1150037" cy="190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913" y="3655788"/>
            <a:ext cx="1069257" cy="177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2995412"/>
            <a:ext cx="1017243" cy="170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hlinkClick r:id="rId8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79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21389024">
            <a:off x="1250654" y="1165549"/>
            <a:ext cx="6310663" cy="4668837"/>
            <a:chOff x="1250654" y="1165549"/>
            <a:chExt cx="6310663" cy="4668837"/>
          </a:xfrm>
        </p:grpSpPr>
        <p:pic>
          <p:nvPicPr>
            <p:cNvPr id="16" name="Picture 15" descr="C:\Users\mrsif\Documents\Rachel\website\Data\icecream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503">
              <a:off x="1250654" y="1165549"/>
              <a:ext cx="5669309" cy="4668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3815176" y="2924944"/>
              <a:ext cx="136815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cap="none" spc="0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96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pic>
          <p:nvPicPr>
            <p:cNvPr id="18" name="Picture 2" descr="C:\Users\mrsif\Documents\Rachel\TeachersPayTeachers\2018\ClipArt\lemonicecrea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40140">
              <a:off x="4732746" y="2125878"/>
              <a:ext cx="2151608" cy="350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5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1520" y="267296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sz="6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7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21389024">
            <a:off x="1250654" y="1165549"/>
            <a:ext cx="6310663" cy="4668837"/>
            <a:chOff x="1250654" y="1165549"/>
            <a:chExt cx="6310663" cy="4668837"/>
          </a:xfrm>
        </p:grpSpPr>
        <p:pic>
          <p:nvPicPr>
            <p:cNvPr id="16" name="Picture 15" descr="C:\Users\mrsif\Documents\Rachel\website\Data\icecream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503">
              <a:off x="1250654" y="1165549"/>
              <a:ext cx="5669309" cy="4668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3815176" y="2924944"/>
              <a:ext cx="136815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cap="none" spc="0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96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pic>
          <p:nvPicPr>
            <p:cNvPr id="18" name="Picture 2" descr="C:\Users\mrsif\Documents\Rachel\TeachersPayTeachers\2018\ClipArt\lemonicecrea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40140">
              <a:off x="4732746" y="2125878"/>
              <a:ext cx="2151608" cy="350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5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1520" y="267296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sz="6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91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21389024">
            <a:off x="1250654" y="1165549"/>
            <a:ext cx="6310663" cy="4668837"/>
            <a:chOff x="1250654" y="1165549"/>
            <a:chExt cx="6310663" cy="4668837"/>
          </a:xfrm>
        </p:grpSpPr>
        <p:pic>
          <p:nvPicPr>
            <p:cNvPr id="16" name="Picture 15" descr="C:\Users\mrsif\Documents\Rachel\website\Data\icecream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503">
              <a:off x="1250654" y="1165549"/>
              <a:ext cx="5669309" cy="4668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3815176" y="2924944"/>
              <a:ext cx="136815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cap="none" spc="0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96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pic>
          <p:nvPicPr>
            <p:cNvPr id="18" name="Picture 2" descr="C:\Users\mrsif\Documents\Rachel\TeachersPayTeachers\2018\ClipArt\lemonicecrea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40140">
              <a:off x="4732746" y="2125878"/>
              <a:ext cx="2151608" cy="350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5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1520" y="267296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sz="6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9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328630" y="1812420"/>
            <a:ext cx="2400529" cy="2513132"/>
            <a:chOff x="3084925" y="775516"/>
            <a:chExt cx="2380290" cy="3015464"/>
          </a:xfrm>
        </p:grpSpPr>
        <p:grpSp>
          <p:nvGrpSpPr>
            <p:cNvPr id="10" name="Group 9"/>
            <p:cNvGrpSpPr/>
            <p:nvPr/>
          </p:nvGrpSpPr>
          <p:grpSpPr>
            <a:xfrm>
              <a:off x="3084925" y="775516"/>
              <a:ext cx="2380290" cy="3015464"/>
              <a:chOff x="3059246" y="781392"/>
              <a:chExt cx="2380290" cy="3015464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113638" y="781392"/>
                <a:ext cx="2281487" cy="2826314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Teardrop 20"/>
              <p:cNvSpPr/>
              <p:nvPr/>
            </p:nvSpPr>
            <p:spPr>
              <a:xfrm>
                <a:off x="4284114" y="93973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Teardrop 21"/>
              <p:cNvSpPr/>
              <p:nvPr/>
            </p:nvSpPr>
            <p:spPr>
              <a:xfrm rot="941717">
                <a:off x="4697571" y="1443247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Teardrop 22"/>
              <p:cNvSpPr/>
              <p:nvPr/>
            </p:nvSpPr>
            <p:spPr>
              <a:xfrm rot="18887868">
                <a:off x="3860303" y="79206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Teardrop 23"/>
              <p:cNvSpPr/>
              <p:nvPr/>
            </p:nvSpPr>
            <p:spPr>
              <a:xfrm rot="12405263">
                <a:off x="3257234" y="2241182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Teardrop 24"/>
              <p:cNvSpPr/>
              <p:nvPr/>
            </p:nvSpPr>
            <p:spPr>
              <a:xfrm rot="4679753">
                <a:off x="4616311" y="2415564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Teardrop 25"/>
              <p:cNvSpPr/>
              <p:nvPr/>
            </p:nvSpPr>
            <p:spPr>
              <a:xfrm rot="7056160">
                <a:off x="4134663" y="2855541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Teardrop 26"/>
              <p:cNvSpPr/>
              <p:nvPr/>
            </p:nvSpPr>
            <p:spPr>
              <a:xfrm rot="13011653">
                <a:off x="3109326" y="181641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Teardrop 27"/>
              <p:cNvSpPr/>
              <p:nvPr/>
            </p:nvSpPr>
            <p:spPr>
              <a:xfrm rot="17487034">
                <a:off x="3596437" y="93973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Teardrop 28"/>
              <p:cNvSpPr/>
              <p:nvPr/>
            </p:nvSpPr>
            <p:spPr>
              <a:xfrm rot="11153087">
                <a:off x="3361932" y="257758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Teardrop 29"/>
              <p:cNvSpPr/>
              <p:nvPr/>
            </p:nvSpPr>
            <p:spPr>
              <a:xfrm rot="14998153">
                <a:off x="3131254" y="1500391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Teardrop 30"/>
              <p:cNvSpPr/>
              <p:nvPr/>
            </p:nvSpPr>
            <p:spPr>
              <a:xfrm rot="6302703">
                <a:off x="4417635" y="2673086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Teardrop 31"/>
              <p:cNvSpPr/>
              <p:nvPr/>
            </p:nvSpPr>
            <p:spPr>
              <a:xfrm rot="8752194">
                <a:off x="3952367" y="300476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Teardrop 32"/>
              <p:cNvSpPr/>
              <p:nvPr/>
            </p:nvSpPr>
            <p:spPr>
              <a:xfrm rot="9938082">
                <a:off x="3547914" y="280987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Teardrop 33"/>
              <p:cNvSpPr/>
              <p:nvPr/>
            </p:nvSpPr>
            <p:spPr>
              <a:xfrm rot="15449089">
                <a:off x="3309530" y="1041089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Teardrop 34"/>
              <p:cNvSpPr/>
              <p:nvPr/>
            </p:nvSpPr>
            <p:spPr>
              <a:xfrm rot="3430267">
                <a:off x="4719456" y="205862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Teardrop 35"/>
              <p:cNvSpPr/>
              <p:nvPr/>
            </p:nvSpPr>
            <p:spPr>
              <a:xfrm rot="8752194">
                <a:off x="3952367" y="300476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Teardrop 36"/>
              <p:cNvSpPr/>
              <p:nvPr/>
            </p:nvSpPr>
            <p:spPr>
              <a:xfrm rot="2222629">
                <a:off x="4781339" y="171973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Teardrop 37"/>
              <p:cNvSpPr/>
              <p:nvPr/>
            </p:nvSpPr>
            <p:spPr>
              <a:xfrm rot="681052">
                <a:off x="4514415" y="1093180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Teardrop 38"/>
              <p:cNvSpPr/>
              <p:nvPr/>
            </p:nvSpPr>
            <p:spPr>
              <a:xfrm rot="20399700">
                <a:off x="4074601" y="80212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Block Arc 10"/>
            <p:cNvSpPr/>
            <p:nvPr/>
          </p:nvSpPr>
          <p:spPr>
            <a:xfrm rot="10308169">
              <a:off x="3693495" y="2070078"/>
              <a:ext cx="1257473" cy="897093"/>
            </a:xfrm>
            <a:prstGeom prst="blockArc">
              <a:avLst>
                <a:gd name="adj1" fmla="val 10800000"/>
                <a:gd name="adj2" fmla="val 66122"/>
                <a:gd name="adj3" fmla="val 3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702605" y="1436083"/>
              <a:ext cx="387813" cy="626905"/>
              <a:chOff x="3702605" y="1436083"/>
              <a:chExt cx="387813" cy="626905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3702605" y="1436083"/>
                <a:ext cx="387813" cy="62690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831996" y="1681171"/>
                <a:ext cx="176953" cy="2442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905804" y="1731823"/>
                <a:ext cx="65128" cy="11929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366800" y="1377769"/>
              <a:ext cx="387813" cy="626905"/>
              <a:chOff x="3702605" y="1436083"/>
              <a:chExt cx="387813" cy="626905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702605" y="1436083"/>
                <a:ext cx="387813" cy="62690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831996" y="1681171"/>
                <a:ext cx="176953" cy="2442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905804" y="1731823"/>
                <a:ext cx="65128" cy="11929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9" name="Titl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Correct!</a:t>
            </a:r>
            <a:endParaRPr lang="en-GB" sz="8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4747398" y="5373216"/>
            <a:ext cx="4260024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Play again</a:t>
            </a:r>
            <a:endParaRPr lang="en-GB" sz="60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8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7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21389024">
            <a:off x="1250654" y="1165549"/>
            <a:ext cx="6310663" cy="4668837"/>
            <a:chOff x="1250654" y="1165549"/>
            <a:chExt cx="6310663" cy="4668837"/>
          </a:xfrm>
        </p:grpSpPr>
        <p:pic>
          <p:nvPicPr>
            <p:cNvPr id="15" name="Picture 14" descr="C:\Users\mrsif\Documents\Rachel\website\Data\icecream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503">
              <a:off x="1250654" y="1165549"/>
              <a:ext cx="5669309" cy="4668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ctangle 15"/>
            <p:cNvSpPr/>
            <p:nvPr/>
          </p:nvSpPr>
          <p:spPr>
            <a:xfrm>
              <a:off x="3815176" y="2924944"/>
              <a:ext cx="136815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cap="none" spc="0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96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pic>
          <p:nvPicPr>
            <p:cNvPr id="17" name="Picture 2" descr="C:\Users\mrsif\Documents\Rachel\TeachersPayTeachers\2018\ClipArt\lemonicecrea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40140">
              <a:off x="4732746" y="2125878"/>
              <a:ext cx="2151608" cy="350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itle 1"/>
          <p:cNvSpPr txBox="1">
            <a:spLocks/>
          </p:cNvSpPr>
          <p:nvPr/>
        </p:nvSpPr>
        <p:spPr>
          <a:xfrm>
            <a:off x="251520" y="267296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sz="6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1" y="13193"/>
            <a:ext cx="9143999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ction Button: Back or Previous 9">
            <a:hlinkClick r:id="rId5" action="ppaction://hlinksldjump" highlightClick="1"/>
          </p:cNvPr>
          <p:cNvSpPr/>
          <p:nvPr/>
        </p:nvSpPr>
        <p:spPr>
          <a:xfrm>
            <a:off x="7239635" y="5472768"/>
            <a:ext cx="1440160" cy="1132726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941" y="1479370"/>
            <a:ext cx="892167" cy="148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373" y="1524465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970" y="1628800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160" y="3204900"/>
            <a:ext cx="965633" cy="159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555" y="4954655"/>
            <a:ext cx="892167" cy="148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797" y="4954655"/>
            <a:ext cx="914056" cy="151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467" y="3252497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96" y="4935729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>
            <a:hlinkClick r:id="rId7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8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9" action="ppaction://hlinksldjump"/>
          </p:cNvPr>
          <p:cNvSpPr txBox="1"/>
          <p:nvPr/>
        </p:nvSpPr>
        <p:spPr>
          <a:xfrm>
            <a:off x="6876256" y="3268437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8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10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9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30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941" y="1479370"/>
            <a:ext cx="892167" cy="148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373" y="1524465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970" y="1628800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160" y="3204900"/>
            <a:ext cx="965633" cy="159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555" y="4954655"/>
            <a:ext cx="892167" cy="148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797" y="4954655"/>
            <a:ext cx="914056" cy="151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467" y="3252497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96" y="4935729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hlinkClick r:id="rId7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hlinkClick r:id="rId8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8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9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9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941" y="1479370"/>
            <a:ext cx="892167" cy="148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373" y="1524465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970" y="1628800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160" y="3204900"/>
            <a:ext cx="965633" cy="159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555" y="4954655"/>
            <a:ext cx="892167" cy="148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797" y="4954655"/>
            <a:ext cx="914056" cy="151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467" y="3252497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96" y="4935729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hlinkClick r:id="rId7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8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7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hlinkClick r:id="rId9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8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47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941" y="1479370"/>
            <a:ext cx="892167" cy="148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373" y="1524465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970" y="1628800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160" y="3204900"/>
            <a:ext cx="965633" cy="159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555" y="4954655"/>
            <a:ext cx="892167" cy="148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797" y="4954655"/>
            <a:ext cx="914056" cy="151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467" y="3252497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96" y="4935729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hlinkClick r:id="rId7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hlinkClick r:id="rId8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8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00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21389024">
            <a:off x="1250654" y="1165549"/>
            <a:ext cx="6310663" cy="4668837"/>
            <a:chOff x="1250654" y="1165549"/>
            <a:chExt cx="6310663" cy="4668837"/>
          </a:xfrm>
        </p:grpSpPr>
        <p:pic>
          <p:nvPicPr>
            <p:cNvPr id="16" name="Picture 15" descr="C:\Users\mrsif\Documents\Rachel\website\Data\icecream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503">
              <a:off x="1250654" y="1165549"/>
              <a:ext cx="5669309" cy="4668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3815176" y="2924944"/>
              <a:ext cx="136815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cap="none" spc="0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96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pic>
          <p:nvPicPr>
            <p:cNvPr id="18" name="Picture 2" descr="C:\Users\mrsif\Documents\Rachel\TeachersPayTeachers\2018\ClipArt\lemonicecrea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40140">
              <a:off x="4732746" y="2125878"/>
              <a:ext cx="2151608" cy="350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5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1520" y="267296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sz="6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56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21389024">
            <a:off x="1250654" y="1165549"/>
            <a:ext cx="6310663" cy="4668837"/>
            <a:chOff x="1250654" y="1165549"/>
            <a:chExt cx="6310663" cy="4668837"/>
          </a:xfrm>
        </p:grpSpPr>
        <p:pic>
          <p:nvPicPr>
            <p:cNvPr id="16" name="Picture 15" descr="C:\Users\mrsif\Documents\Rachel\website\Data\icecream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503">
              <a:off x="1250654" y="1165549"/>
              <a:ext cx="5669309" cy="4668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3815176" y="2924944"/>
              <a:ext cx="136815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cap="none" spc="0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96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pic>
          <p:nvPicPr>
            <p:cNvPr id="18" name="Picture 2" descr="C:\Users\mrsif\Documents\Rachel\TeachersPayTeachers\2018\ClipArt\lemonicecrea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40140">
              <a:off x="4732746" y="2125878"/>
              <a:ext cx="2151608" cy="350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5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1520" y="267296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sz="6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72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21389024">
            <a:off x="1250654" y="1165549"/>
            <a:ext cx="6310663" cy="4668837"/>
            <a:chOff x="1250654" y="1165549"/>
            <a:chExt cx="6310663" cy="4668837"/>
          </a:xfrm>
        </p:grpSpPr>
        <p:pic>
          <p:nvPicPr>
            <p:cNvPr id="16" name="Picture 15" descr="C:\Users\mrsif\Documents\Rachel\website\Data\icecream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503">
              <a:off x="1250654" y="1165549"/>
              <a:ext cx="5669309" cy="4668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3815176" y="2924944"/>
              <a:ext cx="136815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cap="none" spc="0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96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pic>
          <p:nvPicPr>
            <p:cNvPr id="18" name="Picture 2" descr="C:\Users\mrsif\Documents\Rachel\TeachersPayTeachers\2018\ClipArt\lemonicecrea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40140">
              <a:off x="4732746" y="2125878"/>
              <a:ext cx="2151608" cy="350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5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1520" y="267296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sz="6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89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328630" y="1812420"/>
            <a:ext cx="2400529" cy="2513132"/>
            <a:chOff x="3084925" y="775516"/>
            <a:chExt cx="2380290" cy="3015464"/>
          </a:xfrm>
        </p:grpSpPr>
        <p:grpSp>
          <p:nvGrpSpPr>
            <p:cNvPr id="10" name="Group 9"/>
            <p:cNvGrpSpPr/>
            <p:nvPr/>
          </p:nvGrpSpPr>
          <p:grpSpPr>
            <a:xfrm>
              <a:off x="3084925" y="775516"/>
              <a:ext cx="2380290" cy="3015464"/>
              <a:chOff x="3059246" y="781392"/>
              <a:chExt cx="2380290" cy="3015464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113638" y="781392"/>
                <a:ext cx="2281487" cy="2826314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Teardrop 20"/>
              <p:cNvSpPr/>
              <p:nvPr/>
            </p:nvSpPr>
            <p:spPr>
              <a:xfrm>
                <a:off x="4284114" y="93973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Teardrop 21"/>
              <p:cNvSpPr/>
              <p:nvPr/>
            </p:nvSpPr>
            <p:spPr>
              <a:xfrm rot="941717">
                <a:off x="4697571" y="1443247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Teardrop 22"/>
              <p:cNvSpPr/>
              <p:nvPr/>
            </p:nvSpPr>
            <p:spPr>
              <a:xfrm rot="18887868">
                <a:off x="3860303" y="79206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Teardrop 23"/>
              <p:cNvSpPr/>
              <p:nvPr/>
            </p:nvSpPr>
            <p:spPr>
              <a:xfrm rot="12405263">
                <a:off x="3257234" y="2241182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Teardrop 24"/>
              <p:cNvSpPr/>
              <p:nvPr/>
            </p:nvSpPr>
            <p:spPr>
              <a:xfrm rot="4679753">
                <a:off x="4616311" y="2415564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Teardrop 25"/>
              <p:cNvSpPr/>
              <p:nvPr/>
            </p:nvSpPr>
            <p:spPr>
              <a:xfrm rot="7056160">
                <a:off x="4134663" y="2855541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Teardrop 26"/>
              <p:cNvSpPr/>
              <p:nvPr/>
            </p:nvSpPr>
            <p:spPr>
              <a:xfrm rot="13011653">
                <a:off x="3109326" y="181641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Teardrop 27"/>
              <p:cNvSpPr/>
              <p:nvPr/>
            </p:nvSpPr>
            <p:spPr>
              <a:xfrm rot="17487034">
                <a:off x="3596437" y="93973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Teardrop 28"/>
              <p:cNvSpPr/>
              <p:nvPr/>
            </p:nvSpPr>
            <p:spPr>
              <a:xfrm rot="11153087">
                <a:off x="3361932" y="257758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Teardrop 29"/>
              <p:cNvSpPr/>
              <p:nvPr/>
            </p:nvSpPr>
            <p:spPr>
              <a:xfrm rot="14998153">
                <a:off x="3131254" y="1500391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Teardrop 30"/>
              <p:cNvSpPr/>
              <p:nvPr/>
            </p:nvSpPr>
            <p:spPr>
              <a:xfrm rot="6302703">
                <a:off x="4417635" y="2673086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Teardrop 31"/>
              <p:cNvSpPr/>
              <p:nvPr/>
            </p:nvSpPr>
            <p:spPr>
              <a:xfrm rot="8752194">
                <a:off x="3952367" y="300476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Teardrop 32"/>
              <p:cNvSpPr/>
              <p:nvPr/>
            </p:nvSpPr>
            <p:spPr>
              <a:xfrm rot="9938082">
                <a:off x="3547914" y="280987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Teardrop 33"/>
              <p:cNvSpPr/>
              <p:nvPr/>
            </p:nvSpPr>
            <p:spPr>
              <a:xfrm rot="15449089">
                <a:off x="3309530" y="1041089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Teardrop 34"/>
              <p:cNvSpPr/>
              <p:nvPr/>
            </p:nvSpPr>
            <p:spPr>
              <a:xfrm rot="3430267">
                <a:off x="4719456" y="205862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Teardrop 35"/>
              <p:cNvSpPr/>
              <p:nvPr/>
            </p:nvSpPr>
            <p:spPr>
              <a:xfrm rot="8752194">
                <a:off x="3952367" y="300476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Teardrop 36"/>
              <p:cNvSpPr/>
              <p:nvPr/>
            </p:nvSpPr>
            <p:spPr>
              <a:xfrm rot="2222629">
                <a:off x="4781339" y="171973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Teardrop 37"/>
              <p:cNvSpPr/>
              <p:nvPr/>
            </p:nvSpPr>
            <p:spPr>
              <a:xfrm rot="681052">
                <a:off x="4514415" y="1093180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Teardrop 38"/>
              <p:cNvSpPr/>
              <p:nvPr/>
            </p:nvSpPr>
            <p:spPr>
              <a:xfrm rot="20399700">
                <a:off x="4074601" y="80212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Block Arc 10"/>
            <p:cNvSpPr/>
            <p:nvPr/>
          </p:nvSpPr>
          <p:spPr>
            <a:xfrm rot="10308169">
              <a:off x="3693495" y="2070078"/>
              <a:ext cx="1257473" cy="897093"/>
            </a:xfrm>
            <a:prstGeom prst="blockArc">
              <a:avLst>
                <a:gd name="adj1" fmla="val 10800000"/>
                <a:gd name="adj2" fmla="val 66122"/>
                <a:gd name="adj3" fmla="val 3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702605" y="1436083"/>
              <a:ext cx="387813" cy="626905"/>
              <a:chOff x="3702605" y="1436083"/>
              <a:chExt cx="387813" cy="626905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3702605" y="1436083"/>
                <a:ext cx="387813" cy="62690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831996" y="1681171"/>
                <a:ext cx="176953" cy="2442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905804" y="1731823"/>
                <a:ext cx="65128" cy="11929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366800" y="1377769"/>
              <a:ext cx="387813" cy="626905"/>
              <a:chOff x="3702605" y="1436083"/>
              <a:chExt cx="387813" cy="626905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702605" y="1436083"/>
                <a:ext cx="387813" cy="62690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831996" y="1681171"/>
                <a:ext cx="176953" cy="2442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905804" y="1731823"/>
                <a:ext cx="65128" cy="11929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9" name="Titl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Correct!</a:t>
            </a:r>
            <a:endParaRPr lang="en-GB" sz="8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4715522" y="5345184"/>
            <a:ext cx="4260024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Play again</a:t>
            </a:r>
            <a:endParaRPr lang="en-GB" sz="60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2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7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941" y="1479370"/>
            <a:ext cx="892167" cy="148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373" y="1524465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970" y="1628800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273" y="2941082"/>
            <a:ext cx="914056" cy="151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160" y="3204900"/>
            <a:ext cx="965633" cy="159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555" y="4954655"/>
            <a:ext cx="892167" cy="148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797" y="4954655"/>
            <a:ext cx="914056" cy="151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467" y="3252497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96" y="4935729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76" y="2941082"/>
            <a:ext cx="965633" cy="159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>
            <a:hlinkClick r:id="rId7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8" action="ppaction://hlinksldjump"/>
          </p:cNvPr>
          <p:cNvSpPr txBox="1"/>
          <p:nvPr/>
        </p:nvSpPr>
        <p:spPr>
          <a:xfrm>
            <a:off x="6876256" y="2124617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00B0F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2" name="TextBox 11">
            <a:hlinkClick r:id="rId9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9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10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10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9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941" y="1479370"/>
            <a:ext cx="892167" cy="148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373" y="1524465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970" y="1628800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273" y="2941082"/>
            <a:ext cx="914056" cy="151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160" y="3204900"/>
            <a:ext cx="965633" cy="159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555" y="4954655"/>
            <a:ext cx="892167" cy="148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797" y="4954655"/>
            <a:ext cx="914056" cy="151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467" y="3252497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96" y="4935729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76" y="2941082"/>
            <a:ext cx="965633" cy="159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>
            <a:hlinkClick r:id="rId7" action="ppaction://hlinksldjump"/>
          </p:cNvPr>
          <p:cNvSpPr/>
          <p:nvPr/>
        </p:nvSpPr>
        <p:spPr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hlinkClick r:id="rId8" action="ppaction://hlinksldjump"/>
          </p:cNvPr>
          <p:cNvSpPr txBox="1"/>
          <p:nvPr/>
        </p:nvSpPr>
        <p:spPr>
          <a:xfrm>
            <a:off x="6876256" y="3295593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9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9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10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94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 rot="21389024">
            <a:off x="1250654" y="1165549"/>
            <a:ext cx="6310663" cy="4668837"/>
            <a:chOff x="1250654" y="1165549"/>
            <a:chExt cx="6310663" cy="4668837"/>
          </a:xfrm>
        </p:grpSpPr>
        <p:pic>
          <p:nvPicPr>
            <p:cNvPr id="10" name="Picture 9" descr="C:\Users\mrsif\Documents\Rachel\website\Data\icecream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503">
              <a:off x="1250654" y="1165549"/>
              <a:ext cx="5669309" cy="4668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3815176" y="2924944"/>
              <a:ext cx="136815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cap="none" spc="0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96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pic>
          <p:nvPicPr>
            <p:cNvPr id="19" name="Picture 2" descr="C:\Users\mrsif\Documents\Rachel\TeachersPayTeachers\2018\ClipArt\lemonicecrea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40140">
              <a:off x="4732746" y="2125878"/>
              <a:ext cx="2151608" cy="350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5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4749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sz="6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54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941" y="1479370"/>
            <a:ext cx="892167" cy="148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373" y="1524465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970" y="1628800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273" y="2941082"/>
            <a:ext cx="914056" cy="151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160" y="3204900"/>
            <a:ext cx="965633" cy="159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555" y="4954655"/>
            <a:ext cx="892167" cy="148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797" y="4954655"/>
            <a:ext cx="914056" cy="151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467" y="3252497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96" y="4935729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76" y="2941082"/>
            <a:ext cx="965633" cy="159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hlinkClick r:id="rId7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8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00B0F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1" name="TextBox 10">
            <a:hlinkClick r:id="rId9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10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13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941" y="1479370"/>
            <a:ext cx="892167" cy="148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373" y="1524465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970" y="1628800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273" y="2941082"/>
            <a:ext cx="914056" cy="151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160" y="3204900"/>
            <a:ext cx="965633" cy="159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555" y="4954655"/>
            <a:ext cx="892167" cy="148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C:\Users\mrsif\Documents\Rachel\TeachersPayTeachers\2018\ClipArt\chocolateicecrea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797" y="4954655"/>
            <a:ext cx="914056" cy="151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C:\Users\mrsif\Documents\Rachel\TeachersPayTeachers\2018\ClipArt\mintchocchi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467" y="3252497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96" y="4935729"/>
            <a:ext cx="927336" cy="155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76" y="2941082"/>
            <a:ext cx="965633" cy="159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hlinkClick r:id="rId8" action="ppaction://hlinksldjump"/>
          </p:cNvPr>
          <p:cNvSpPr txBox="1"/>
          <p:nvPr/>
        </p:nvSpPr>
        <p:spPr>
          <a:xfrm>
            <a:off x="6876256" y="4410657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10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2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21389024">
            <a:off x="1250654" y="1165549"/>
            <a:ext cx="6310663" cy="4668837"/>
            <a:chOff x="1250654" y="1165549"/>
            <a:chExt cx="6310663" cy="4668837"/>
          </a:xfrm>
        </p:grpSpPr>
        <p:pic>
          <p:nvPicPr>
            <p:cNvPr id="16" name="Picture 15" descr="C:\Users\mrsif\Documents\Rachel\website\Data\icecream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503">
              <a:off x="1250654" y="1165549"/>
              <a:ext cx="5669309" cy="4668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3815176" y="2924944"/>
              <a:ext cx="136815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cap="none" spc="0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96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pic>
          <p:nvPicPr>
            <p:cNvPr id="18" name="Picture 2" descr="C:\Users\mrsif\Documents\Rachel\TeachersPayTeachers\2018\ClipArt\lemonicecrea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40140">
              <a:off x="4732746" y="2125878"/>
              <a:ext cx="2151608" cy="350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5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1520" y="267296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sz="6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0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21389024">
            <a:off x="1250654" y="1165549"/>
            <a:ext cx="6310663" cy="4668837"/>
            <a:chOff x="1250654" y="1165549"/>
            <a:chExt cx="6310663" cy="4668837"/>
          </a:xfrm>
        </p:grpSpPr>
        <p:pic>
          <p:nvPicPr>
            <p:cNvPr id="16" name="Picture 15" descr="C:\Users\mrsif\Documents\Rachel\website\Data\icecream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503">
              <a:off x="1250654" y="1165549"/>
              <a:ext cx="5669309" cy="4668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3815176" y="2924944"/>
              <a:ext cx="136815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cap="none" spc="0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96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pic>
          <p:nvPicPr>
            <p:cNvPr id="18" name="Picture 2" descr="C:\Users\mrsif\Documents\Rachel\TeachersPayTeachers\2018\ClipArt\lemonicecrea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40140">
              <a:off x="4732746" y="2125878"/>
              <a:ext cx="2151608" cy="350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5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1520" y="267296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sz="6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89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21389024">
            <a:off x="1250654" y="1165549"/>
            <a:ext cx="6310663" cy="4668837"/>
            <a:chOff x="1250654" y="1165549"/>
            <a:chExt cx="6310663" cy="4668837"/>
          </a:xfrm>
        </p:grpSpPr>
        <p:pic>
          <p:nvPicPr>
            <p:cNvPr id="16" name="Picture 15" descr="C:\Users\mrsif\Documents\Rachel\website\Data\icecream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503">
              <a:off x="1250654" y="1165549"/>
              <a:ext cx="5669309" cy="4668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3815176" y="2924944"/>
              <a:ext cx="136815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cap="none" spc="0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96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pic>
          <p:nvPicPr>
            <p:cNvPr id="18" name="Picture 2" descr="C:\Users\mrsif\Documents\Rachel\TeachersPayTeachers\2018\ClipArt\lemonicecrea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40140">
              <a:off x="4732746" y="2125878"/>
              <a:ext cx="2151608" cy="350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5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1520" y="267296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sz="6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5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328630" y="1812420"/>
            <a:ext cx="2400529" cy="2513132"/>
            <a:chOff x="3084925" y="775516"/>
            <a:chExt cx="2380290" cy="3015464"/>
          </a:xfrm>
        </p:grpSpPr>
        <p:grpSp>
          <p:nvGrpSpPr>
            <p:cNvPr id="13" name="Group 12"/>
            <p:cNvGrpSpPr/>
            <p:nvPr/>
          </p:nvGrpSpPr>
          <p:grpSpPr>
            <a:xfrm>
              <a:off x="3084925" y="775516"/>
              <a:ext cx="2380290" cy="3015464"/>
              <a:chOff x="3059246" y="781392"/>
              <a:chExt cx="2380290" cy="3015464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3113638" y="781392"/>
                <a:ext cx="2281487" cy="2826314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Teardrop 23"/>
              <p:cNvSpPr/>
              <p:nvPr/>
            </p:nvSpPr>
            <p:spPr>
              <a:xfrm>
                <a:off x="4284114" y="93973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Teardrop 24"/>
              <p:cNvSpPr/>
              <p:nvPr/>
            </p:nvSpPr>
            <p:spPr>
              <a:xfrm rot="941717">
                <a:off x="4697571" y="1443247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Teardrop 25"/>
              <p:cNvSpPr/>
              <p:nvPr/>
            </p:nvSpPr>
            <p:spPr>
              <a:xfrm rot="18887868">
                <a:off x="3860303" y="79206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Teardrop 26"/>
              <p:cNvSpPr/>
              <p:nvPr/>
            </p:nvSpPr>
            <p:spPr>
              <a:xfrm rot="12405263">
                <a:off x="3257234" y="2241182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Teardrop 27"/>
              <p:cNvSpPr/>
              <p:nvPr/>
            </p:nvSpPr>
            <p:spPr>
              <a:xfrm rot="4679753">
                <a:off x="4616311" y="2415564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Teardrop 28"/>
              <p:cNvSpPr/>
              <p:nvPr/>
            </p:nvSpPr>
            <p:spPr>
              <a:xfrm rot="7056160">
                <a:off x="4134663" y="2855541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Teardrop 29"/>
              <p:cNvSpPr/>
              <p:nvPr/>
            </p:nvSpPr>
            <p:spPr>
              <a:xfrm rot="13011653">
                <a:off x="3109326" y="181641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Teardrop 30"/>
              <p:cNvSpPr/>
              <p:nvPr/>
            </p:nvSpPr>
            <p:spPr>
              <a:xfrm rot="17487034">
                <a:off x="3596437" y="93973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Teardrop 31"/>
              <p:cNvSpPr/>
              <p:nvPr/>
            </p:nvSpPr>
            <p:spPr>
              <a:xfrm rot="11153087">
                <a:off x="3361932" y="257758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Teardrop 32"/>
              <p:cNvSpPr/>
              <p:nvPr/>
            </p:nvSpPr>
            <p:spPr>
              <a:xfrm rot="14998153">
                <a:off x="3131254" y="1500391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Teardrop 33"/>
              <p:cNvSpPr/>
              <p:nvPr/>
            </p:nvSpPr>
            <p:spPr>
              <a:xfrm rot="6302703">
                <a:off x="4417635" y="2673086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Teardrop 34"/>
              <p:cNvSpPr/>
              <p:nvPr/>
            </p:nvSpPr>
            <p:spPr>
              <a:xfrm rot="8752194">
                <a:off x="3952367" y="300476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Teardrop 35"/>
              <p:cNvSpPr/>
              <p:nvPr/>
            </p:nvSpPr>
            <p:spPr>
              <a:xfrm rot="9938082">
                <a:off x="3547914" y="280987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Teardrop 36"/>
              <p:cNvSpPr/>
              <p:nvPr/>
            </p:nvSpPr>
            <p:spPr>
              <a:xfrm rot="15449089">
                <a:off x="3309530" y="1041089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Teardrop 37"/>
              <p:cNvSpPr/>
              <p:nvPr/>
            </p:nvSpPr>
            <p:spPr>
              <a:xfrm rot="3430267">
                <a:off x="4719456" y="205862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Teardrop 38"/>
              <p:cNvSpPr/>
              <p:nvPr/>
            </p:nvSpPr>
            <p:spPr>
              <a:xfrm rot="8752194">
                <a:off x="3952367" y="300476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Teardrop 39"/>
              <p:cNvSpPr/>
              <p:nvPr/>
            </p:nvSpPr>
            <p:spPr>
              <a:xfrm rot="2222629">
                <a:off x="4781339" y="171973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Teardrop 40"/>
              <p:cNvSpPr/>
              <p:nvPr/>
            </p:nvSpPr>
            <p:spPr>
              <a:xfrm rot="681052">
                <a:off x="4514415" y="1093180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Teardrop 41"/>
              <p:cNvSpPr/>
              <p:nvPr/>
            </p:nvSpPr>
            <p:spPr>
              <a:xfrm rot="20399700">
                <a:off x="4074601" y="80212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4" name="Block Arc 13"/>
            <p:cNvSpPr/>
            <p:nvPr/>
          </p:nvSpPr>
          <p:spPr>
            <a:xfrm rot="10308169">
              <a:off x="3693495" y="2070078"/>
              <a:ext cx="1257473" cy="897093"/>
            </a:xfrm>
            <a:prstGeom prst="blockArc">
              <a:avLst>
                <a:gd name="adj1" fmla="val 10800000"/>
                <a:gd name="adj2" fmla="val 66122"/>
                <a:gd name="adj3" fmla="val 3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702605" y="1436083"/>
              <a:ext cx="387813" cy="626905"/>
              <a:chOff x="3702605" y="1436083"/>
              <a:chExt cx="387813" cy="626905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702605" y="1436083"/>
                <a:ext cx="387813" cy="62690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831996" y="1681171"/>
                <a:ext cx="176953" cy="2442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905804" y="1731823"/>
                <a:ext cx="65128" cy="11929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366800" y="1377769"/>
              <a:ext cx="387813" cy="626905"/>
              <a:chOff x="3702605" y="1436083"/>
              <a:chExt cx="387813" cy="626905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3702605" y="1436083"/>
                <a:ext cx="387813" cy="62690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831996" y="1681171"/>
                <a:ext cx="176953" cy="2442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905804" y="1731823"/>
                <a:ext cx="65128" cy="11929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" name="5-Point Star 2"/>
          <p:cNvSpPr/>
          <p:nvPr/>
        </p:nvSpPr>
        <p:spPr>
          <a:xfrm rot="20808516">
            <a:off x="859114" y="5398388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5-Point Star 8"/>
          <p:cNvSpPr/>
          <p:nvPr/>
        </p:nvSpPr>
        <p:spPr>
          <a:xfrm rot="842814">
            <a:off x="7129536" y="5407617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Correct!</a:t>
            </a:r>
            <a:endParaRPr lang="en-GB" sz="8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5877" y="5396652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Congratulations</a:t>
            </a:r>
            <a:endParaRPr lang="en-GB" sz="5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8273008" y="5915448"/>
            <a:ext cx="827584" cy="825920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45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/>
          <p:cNvSpPr/>
          <p:nvPr/>
        </p:nvSpPr>
        <p:spPr>
          <a:xfrm rot="1134293">
            <a:off x="6643648" y="2103900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5-Point Star 4"/>
          <p:cNvSpPr/>
          <p:nvPr/>
        </p:nvSpPr>
        <p:spPr>
          <a:xfrm rot="20808516">
            <a:off x="1449149" y="2103901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-Point Star 5"/>
          <p:cNvSpPr/>
          <p:nvPr/>
        </p:nvSpPr>
        <p:spPr>
          <a:xfrm rot="1254841">
            <a:off x="7843892" y="282051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 rot="20808516">
            <a:off x="319834" y="282050"/>
            <a:ext cx="936104" cy="101566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02426" y="5732730"/>
            <a:ext cx="8109517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Awarded to:</a:t>
            </a:r>
            <a:r>
              <a:rPr lang="en-GB" sz="4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_ _ _ _ _ _ _ _ _ _ _ _ _ _</a:t>
            </a:r>
            <a:endParaRPr lang="en-GB" sz="48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29208" y="62068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Well done!</a:t>
            </a:r>
          </a:p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You can count to 10.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4" name="Picture 13" descr="C:\Users\mrsif\Documents\Rachel\website\Data\icecream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9527">
            <a:off x="1800508" y="2564694"/>
            <a:ext cx="4736446" cy="369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mrsif\Documents\Rachel\TeachersPayTeachers\2018\ClipArt\lemonicecre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29164">
            <a:off x="4772857" y="3158212"/>
            <a:ext cx="1702459" cy="292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66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328630" y="1812420"/>
            <a:ext cx="2400529" cy="2513132"/>
            <a:chOff x="3084925" y="775516"/>
            <a:chExt cx="2380290" cy="3015464"/>
          </a:xfrm>
        </p:grpSpPr>
        <p:grpSp>
          <p:nvGrpSpPr>
            <p:cNvPr id="11" name="Group 10"/>
            <p:cNvGrpSpPr/>
            <p:nvPr/>
          </p:nvGrpSpPr>
          <p:grpSpPr>
            <a:xfrm>
              <a:off x="3084925" y="775516"/>
              <a:ext cx="2380290" cy="3015464"/>
              <a:chOff x="3059246" y="781392"/>
              <a:chExt cx="2380290" cy="3015464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3113638" y="781392"/>
                <a:ext cx="2281487" cy="2826314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Teardrop 21"/>
              <p:cNvSpPr/>
              <p:nvPr/>
            </p:nvSpPr>
            <p:spPr>
              <a:xfrm>
                <a:off x="4284114" y="93973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Teardrop 22"/>
              <p:cNvSpPr/>
              <p:nvPr/>
            </p:nvSpPr>
            <p:spPr>
              <a:xfrm rot="941717">
                <a:off x="4697571" y="1443247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Teardrop 23"/>
              <p:cNvSpPr/>
              <p:nvPr/>
            </p:nvSpPr>
            <p:spPr>
              <a:xfrm rot="18887868">
                <a:off x="3860303" y="79206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Teardrop 24"/>
              <p:cNvSpPr/>
              <p:nvPr/>
            </p:nvSpPr>
            <p:spPr>
              <a:xfrm rot="12405263">
                <a:off x="3257234" y="2241182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Teardrop 25"/>
              <p:cNvSpPr/>
              <p:nvPr/>
            </p:nvSpPr>
            <p:spPr>
              <a:xfrm rot="4679753">
                <a:off x="4616311" y="2415564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Teardrop 26"/>
              <p:cNvSpPr/>
              <p:nvPr/>
            </p:nvSpPr>
            <p:spPr>
              <a:xfrm rot="7056160">
                <a:off x="4134663" y="2855541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Teardrop 27"/>
              <p:cNvSpPr/>
              <p:nvPr/>
            </p:nvSpPr>
            <p:spPr>
              <a:xfrm rot="13011653">
                <a:off x="3109326" y="181641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Teardrop 28"/>
              <p:cNvSpPr/>
              <p:nvPr/>
            </p:nvSpPr>
            <p:spPr>
              <a:xfrm rot="17487034">
                <a:off x="3596437" y="93973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Teardrop 29"/>
              <p:cNvSpPr/>
              <p:nvPr/>
            </p:nvSpPr>
            <p:spPr>
              <a:xfrm rot="11153087">
                <a:off x="3361932" y="257758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Teardrop 30"/>
              <p:cNvSpPr/>
              <p:nvPr/>
            </p:nvSpPr>
            <p:spPr>
              <a:xfrm rot="14998153">
                <a:off x="3131254" y="1500391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Teardrop 31"/>
              <p:cNvSpPr/>
              <p:nvPr/>
            </p:nvSpPr>
            <p:spPr>
              <a:xfrm rot="6302703">
                <a:off x="4417635" y="2673086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Teardrop 32"/>
              <p:cNvSpPr/>
              <p:nvPr/>
            </p:nvSpPr>
            <p:spPr>
              <a:xfrm rot="8752194">
                <a:off x="3952367" y="300476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Teardrop 33"/>
              <p:cNvSpPr/>
              <p:nvPr/>
            </p:nvSpPr>
            <p:spPr>
              <a:xfrm rot="9938082">
                <a:off x="3547914" y="280987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Teardrop 34"/>
              <p:cNvSpPr/>
              <p:nvPr/>
            </p:nvSpPr>
            <p:spPr>
              <a:xfrm rot="15449089">
                <a:off x="3309530" y="1041089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Teardrop 35"/>
              <p:cNvSpPr/>
              <p:nvPr/>
            </p:nvSpPr>
            <p:spPr>
              <a:xfrm rot="3430267">
                <a:off x="4719456" y="205862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Teardrop 36"/>
              <p:cNvSpPr/>
              <p:nvPr/>
            </p:nvSpPr>
            <p:spPr>
              <a:xfrm rot="8752194">
                <a:off x="3952367" y="300476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Teardrop 37"/>
              <p:cNvSpPr/>
              <p:nvPr/>
            </p:nvSpPr>
            <p:spPr>
              <a:xfrm rot="2222629">
                <a:off x="4781339" y="171973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Teardrop 38"/>
              <p:cNvSpPr/>
              <p:nvPr/>
            </p:nvSpPr>
            <p:spPr>
              <a:xfrm rot="681052">
                <a:off x="4514415" y="1093180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Teardrop 39"/>
              <p:cNvSpPr/>
              <p:nvPr/>
            </p:nvSpPr>
            <p:spPr>
              <a:xfrm rot="20399700">
                <a:off x="4074601" y="80212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2" name="Block Arc 11"/>
            <p:cNvSpPr/>
            <p:nvPr/>
          </p:nvSpPr>
          <p:spPr>
            <a:xfrm rot="10308169">
              <a:off x="3693495" y="2070078"/>
              <a:ext cx="1257473" cy="897093"/>
            </a:xfrm>
            <a:prstGeom prst="blockArc">
              <a:avLst>
                <a:gd name="adj1" fmla="val 10800000"/>
                <a:gd name="adj2" fmla="val 66122"/>
                <a:gd name="adj3" fmla="val 3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702605" y="1436083"/>
              <a:ext cx="387813" cy="626905"/>
              <a:chOff x="3702605" y="1436083"/>
              <a:chExt cx="387813" cy="626905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3702605" y="1436083"/>
                <a:ext cx="387813" cy="62690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831996" y="1681171"/>
                <a:ext cx="176953" cy="2442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905804" y="1731823"/>
                <a:ext cx="65128" cy="11929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366800" y="1377769"/>
              <a:ext cx="387813" cy="626905"/>
              <a:chOff x="3702605" y="1436083"/>
              <a:chExt cx="387813" cy="626905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3702605" y="1436083"/>
                <a:ext cx="387813" cy="62690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831996" y="1681171"/>
                <a:ext cx="176953" cy="2442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905804" y="1731823"/>
                <a:ext cx="65128" cy="11929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0" name="Titl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Correct!</a:t>
            </a:r>
            <a:endParaRPr lang="en-GB" sz="8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4752020" y="5013176"/>
            <a:ext cx="4260024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Play again</a:t>
            </a:r>
            <a:endParaRPr lang="en-GB" sz="60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39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7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57990"/>
            <a:ext cx="1584176" cy="2631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396" y="2207383"/>
            <a:ext cx="1579466" cy="261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5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hlinkClick r:id="rId6" action="ppaction://hlinksldjump"/>
          </p:cNvPr>
          <p:cNvSpPr txBox="1"/>
          <p:nvPr/>
        </p:nvSpPr>
        <p:spPr>
          <a:xfrm>
            <a:off x="6892769" y="4337820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4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4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21389024">
            <a:off x="1250654" y="1165549"/>
            <a:ext cx="6310663" cy="4668837"/>
            <a:chOff x="1250654" y="1165549"/>
            <a:chExt cx="6310663" cy="4668837"/>
          </a:xfrm>
        </p:grpSpPr>
        <p:pic>
          <p:nvPicPr>
            <p:cNvPr id="16" name="Picture 15" descr="C:\Users\mrsif\Documents\Rachel\website\Data\icecream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0503">
              <a:off x="1250654" y="1165549"/>
              <a:ext cx="5669309" cy="4668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3815176" y="2924944"/>
              <a:ext cx="136815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cap="none" spc="0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Comic Sans MS" panose="030F0702030302020204" pitchFamily="66" charset="0"/>
                </a:rPr>
                <a:t>?</a:t>
              </a:r>
              <a:endParaRPr lang="en-US" sz="96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pic>
          <p:nvPicPr>
            <p:cNvPr id="18" name="Picture 2" descr="C:\Users\mrsif\Documents\Rachel\TeachersPayTeachers\2018\ClipArt\lemonicecrea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40140">
              <a:off x="4732746" y="2125878"/>
              <a:ext cx="2151608" cy="3505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0" y="0"/>
            <a:ext cx="910850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Back or Previous 10">
            <a:hlinkClick r:id="rId5" action="ppaction://hlinksldjump" highlightClick="1"/>
          </p:cNvPr>
          <p:cNvSpPr/>
          <p:nvPr/>
        </p:nvSpPr>
        <p:spPr>
          <a:xfrm>
            <a:off x="7092280" y="4888562"/>
            <a:ext cx="1440160" cy="1132726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1520" y="267296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Try Again</a:t>
            </a:r>
            <a:endParaRPr lang="en-GB" sz="6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0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328630" y="1812420"/>
            <a:ext cx="2400529" cy="2513132"/>
            <a:chOff x="3084925" y="775516"/>
            <a:chExt cx="2380290" cy="3015464"/>
          </a:xfrm>
        </p:grpSpPr>
        <p:grpSp>
          <p:nvGrpSpPr>
            <p:cNvPr id="10" name="Group 9"/>
            <p:cNvGrpSpPr/>
            <p:nvPr/>
          </p:nvGrpSpPr>
          <p:grpSpPr>
            <a:xfrm>
              <a:off x="3084925" y="775516"/>
              <a:ext cx="2380290" cy="3015464"/>
              <a:chOff x="3059246" y="781392"/>
              <a:chExt cx="2380290" cy="3015464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113638" y="781392"/>
                <a:ext cx="2281487" cy="2826314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Teardrop 20"/>
              <p:cNvSpPr/>
              <p:nvPr/>
            </p:nvSpPr>
            <p:spPr>
              <a:xfrm>
                <a:off x="4284114" y="93973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Teardrop 21"/>
              <p:cNvSpPr/>
              <p:nvPr/>
            </p:nvSpPr>
            <p:spPr>
              <a:xfrm rot="941717">
                <a:off x="4697571" y="1443247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Teardrop 22"/>
              <p:cNvSpPr/>
              <p:nvPr/>
            </p:nvSpPr>
            <p:spPr>
              <a:xfrm rot="18887868">
                <a:off x="3860303" y="79206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Teardrop 23"/>
              <p:cNvSpPr/>
              <p:nvPr/>
            </p:nvSpPr>
            <p:spPr>
              <a:xfrm rot="12405263">
                <a:off x="3257234" y="2241182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Teardrop 24"/>
              <p:cNvSpPr/>
              <p:nvPr/>
            </p:nvSpPr>
            <p:spPr>
              <a:xfrm rot="4679753">
                <a:off x="4616311" y="2415564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Teardrop 25"/>
              <p:cNvSpPr/>
              <p:nvPr/>
            </p:nvSpPr>
            <p:spPr>
              <a:xfrm rot="7056160">
                <a:off x="4134663" y="2855541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Teardrop 26"/>
              <p:cNvSpPr/>
              <p:nvPr/>
            </p:nvSpPr>
            <p:spPr>
              <a:xfrm rot="13011653">
                <a:off x="3109326" y="181641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Teardrop 27"/>
              <p:cNvSpPr/>
              <p:nvPr/>
            </p:nvSpPr>
            <p:spPr>
              <a:xfrm rot="17487034">
                <a:off x="3596437" y="93973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Teardrop 28"/>
              <p:cNvSpPr/>
              <p:nvPr/>
            </p:nvSpPr>
            <p:spPr>
              <a:xfrm rot="11153087">
                <a:off x="3361932" y="257758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Teardrop 29"/>
              <p:cNvSpPr/>
              <p:nvPr/>
            </p:nvSpPr>
            <p:spPr>
              <a:xfrm rot="14998153">
                <a:off x="3131254" y="1500391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Teardrop 30"/>
              <p:cNvSpPr/>
              <p:nvPr/>
            </p:nvSpPr>
            <p:spPr>
              <a:xfrm rot="6302703">
                <a:off x="4417635" y="2673086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Teardrop 31"/>
              <p:cNvSpPr/>
              <p:nvPr/>
            </p:nvSpPr>
            <p:spPr>
              <a:xfrm rot="8752194">
                <a:off x="3952367" y="300476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Teardrop 32"/>
              <p:cNvSpPr/>
              <p:nvPr/>
            </p:nvSpPr>
            <p:spPr>
              <a:xfrm rot="9938082">
                <a:off x="3547914" y="280987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Teardrop 33"/>
              <p:cNvSpPr/>
              <p:nvPr/>
            </p:nvSpPr>
            <p:spPr>
              <a:xfrm rot="15449089">
                <a:off x="3309530" y="1041089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Teardrop 34"/>
              <p:cNvSpPr/>
              <p:nvPr/>
            </p:nvSpPr>
            <p:spPr>
              <a:xfrm rot="3430267">
                <a:off x="4719456" y="2058623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Teardrop 35"/>
              <p:cNvSpPr/>
              <p:nvPr/>
            </p:nvSpPr>
            <p:spPr>
              <a:xfrm rot="8752194">
                <a:off x="3952367" y="300476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Teardrop 36"/>
              <p:cNvSpPr/>
              <p:nvPr/>
            </p:nvSpPr>
            <p:spPr>
              <a:xfrm rot="2222629">
                <a:off x="4781339" y="1719738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Teardrop 37"/>
              <p:cNvSpPr/>
              <p:nvPr/>
            </p:nvSpPr>
            <p:spPr>
              <a:xfrm rot="681052">
                <a:off x="4514415" y="1093180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Teardrop 38"/>
              <p:cNvSpPr/>
              <p:nvPr/>
            </p:nvSpPr>
            <p:spPr>
              <a:xfrm rot="20399700">
                <a:off x="4074601" y="802125"/>
                <a:ext cx="648072" cy="792088"/>
              </a:xfrm>
              <a:prstGeom prst="teardrop">
                <a:avLst>
                  <a:gd name="adj" fmla="val 1627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Block Arc 10"/>
            <p:cNvSpPr/>
            <p:nvPr/>
          </p:nvSpPr>
          <p:spPr>
            <a:xfrm rot="10308169">
              <a:off x="3693495" y="2070078"/>
              <a:ext cx="1257473" cy="897093"/>
            </a:xfrm>
            <a:prstGeom prst="blockArc">
              <a:avLst>
                <a:gd name="adj1" fmla="val 10800000"/>
                <a:gd name="adj2" fmla="val 66122"/>
                <a:gd name="adj3" fmla="val 3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702605" y="1436083"/>
              <a:ext cx="387813" cy="626905"/>
              <a:chOff x="3702605" y="1436083"/>
              <a:chExt cx="387813" cy="626905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3702605" y="1436083"/>
                <a:ext cx="387813" cy="62690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831996" y="1681171"/>
                <a:ext cx="176953" cy="2442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905804" y="1731823"/>
                <a:ext cx="65128" cy="11929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366800" y="1377769"/>
              <a:ext cx="387813" cy="626905"/>
              <a:chOff x="3702605" y="1436083"/>
              <a:chExt cx="387813" cy="626905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702605" y="1436083"/>
                <a:ext cx="387813" cy="62690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831996" y="1681171"/>
                <a:ext cx="176953" cy="2442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905804" y="1731823"/>
                <a:ext cx="65128" cy="11929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9" name="Titl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Correct!</a:t>
            </a:r>
            <a:endParaRPr lang="en-GB" sz="8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4608004" y="5498544"/>
            <a:ext cx="4260024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Play again</a:t>
            </a:r>
            <a:endParaRPr lang="en-GB" sz="60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49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7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mrsif\Documents\Rachel\TeachersPayTeachers\2018\ClipArt\vanill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57990"/>
            <a:ext cx="1584176" cy="2631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C:\Users\mrsif\Documents\Rachel\TeachersPayTeachers\2018\ClipArt\strawberryicecrea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396" y="2207383"/>
            <a:ext cx="1579466" cy="261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hlinkClick r:id="rId5" action="ppaction://hlinksldjump"/>
          </p:cNvPr>
          <p:cNvSpPr txBox="1"/>
          <p:nvPr/>
        </p:nvSpPr>
        <p:spPr>
          <a:xfrm>
            <a:off x="6876256" y="2172442"/>
            <a:ext cx="129614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endParaRPr lang="en-GB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3193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Can you count the ice creams?</a:t>
            </a:r>
            <a:endParaRPr lang="en-GB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42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1159</TotalTime>
  <Words>302</Words>
  <Application>Microsoft Office PowerPoint</Application>
  <PresentationFormat>On-screen Show (4:3)</PresentationFormat>
  <Paragraphs>113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Counting to 10.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Wigan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Colin2</dc:creator>
  <cp:lastModifiedBy>Colin2</cp:lastModifiedBy>
  <cp:revision>109</cp:revision>
  <dcterms:created xsi:type="dcterms:W3CDTF">2015-01-27T14:36:04Z</dcterms:created>
  <dcterms:modified xsi:type="dcterms:W3CDTF">2018-04-11T13:15:48Z</dcterms:modified>
</cp:coreProperties>
</file>